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37160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 CHEAT SHEETS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78308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6F4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One-Page Guides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92608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B8B5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them, pin them up, or take them into a meeting. Each page stands alone, so use only the ones you need.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94360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Free to use and share  ·  September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Questions to Ask About Any Number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need technical skills to check whether a figure holds up.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591056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52144" y="14630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exactly is being counted?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52144" y="1709928"/>
            <a:ext cx="10287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or order lines? Customers or accounts? The definition decides the number.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249424"/>
            <a:ext cx="1106424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" y="246888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2144" y="2340864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 what period?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52144" y="2587752"/>
            <a:ext cx="10287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month, last 30 days and month to date all give different answers.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127248"/>
            <a:ext cx="1106424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" y="334670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" y="3218688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Compared with what?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52144" y="3465576"/>
            <a:ext cx="10287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figure alone means little. Compare with last year, a target or a benchmark.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005072"/>
            <a:ext cx="1106424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4224528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" y="4096512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fresh is it?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52144" y="4343400"/>
            <a:ext cx="10287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when the report last refreshed before acting on today’s figure.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882896"/>
            <a:ext cx="1106424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3232" y="5102352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152144" y="4974336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change my mind?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52144" y="5221224"/>
            <a:ext cx="10287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 answer would change the decision, the number is decoration, not evidence.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this into your next review meeting and work down the list.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Five Questions to Ask About Any Number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a Chart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the question you are answering, then pick the visual that answers it.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54076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52144" y="14630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Comparing categories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52144" y="170992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 chart, sorted by value. Column chart for a handful of categories or periods.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14884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" y="231800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2144" y="224028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over time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52144" y="248716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chart. Area chart only when the total matters as much as the shape.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92608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" y="309524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" y="301752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Parts of a whole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52144" y="326440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Stacked bar or treemap. Pie only for two to four slices of one whole.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70332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387248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" y="379476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Spread or variation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52144" y="404164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Histogram for the shape, box plot to compare groups.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48056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3232" y="464972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152144" y="457200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Relationship between two measures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52144" y="481888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 plot. Bubble chart when a third measure matters.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52578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13232" y="542696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152144" y="53492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Progress against a target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1152144" y="559612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Bullet chart or KPI card. Gauge only when one number carries the message.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mistakes to avoid: a pie with more than four slices, a truncated axis on bars, and alphabetical sorting where value sorting tells the story.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Choosing a Chart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SQL Quick Reference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six clauses behind most queries, in the order the database reads them.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54076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52144" y="14630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52144" y="170992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columns you want back. SELECT * returns everything, which is fine while exploring.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14884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" y="231800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2144" y="224028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and JOIN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52144" y="248716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table, and any table joined to it on a shared key: JOIN customers c ON o.customer_id = c.customer_id.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92608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" y="309524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" y="301752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52144" y="326440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Filters rows before anything is calculated. Text in single quotes, numbers without.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70332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387248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" y="379476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GROUP BY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52144" y="404164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Collapses rows into one per value, so COUNT, SUM and AVG can work on each group.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48056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3232" y="464972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152144" y="457200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HAVING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52144" y="481888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Filters the groups afterwards. Use it when the condition depends on an aggregate.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52578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13232" y="542696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152144" y="53492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 BY and LIMIT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1152144" y="559612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Sorts the result, DESC for highest first, and stops after a set number of rows.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 these for real at insyt.se/sql-workbench, against a live dataset in the browser.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SQL Quick Reference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Spreadsheet Formulas That Earn Their Keep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formulas that cover most day-to-day analysis in Excel or Google Sheets.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54076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52144" y="14630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 and AVERAGE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52144" y="170992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=SUM(F2:F13) adds a range. =AVERAGE(F2:F13) gives the mean of the same range.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14884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" y="231800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2144" y="224028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COUNTIF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52144" y="248716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=COUNTIF(C2:C13,"Pro plan") counts the rows matching one condition.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92608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" y="309524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" y="301752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SUMIF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52144" y="326440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=SUMIF(B2:B13,"North",F2:F13) adds one range where another range matches.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70332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387248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" y="379476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SUMIFS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52144" y="404164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=SUMIFS(F2:F13,B2:B13,"North",C2:C13,"Pro plan") handles two or more conditions. The range to add comes first.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48056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3232" y="464972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152144" y="457200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XLOOKUP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52144" y="481888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=XLOOKUP("Dev",D2:D13,F2:F13) finds a value in one column and returns the match from another.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5257800"/>
            <a:ext cx="1106424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13232" y="542696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152144" y="5349240"/>
            <a:ext cx="10287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and ROUND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1152144" y="5596128"/>
            <a:ext cx="10287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=IF(SUM(F2:F13)&gt;2500,"Above target","Below target") turns a number into a decision.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 these for real at insyt.se/formula-grid, on a live sheet in the browser.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Spreadsheet Formulas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You Publish a Dashboard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checks that catch most of what goes wrong.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591056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52144" y="1463040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audience, one decision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1152144" y="170992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dashboard that serves everyone usually serves nobody.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2249424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13232" y="246888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2144" y="234086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Headline figure top left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152144" y="258775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what people ask for most where the eye lands first.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127248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" y="334670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" y="321868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Bars start at zero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152144" y="346557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Truncating a bar axis exaggerates the difference. Lines may start elsewhere.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4005072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4224528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" y="4096512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Sorted by value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52144" y="434340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Alphabetical order hides the story unless the categories have a natural sequence.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4882896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3232" y="5102352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152144" y="4974336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Labels, not a legend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1152144" y="5221224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the series directly where you can. Drop gridlines you do not need.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72200" y="1371600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36792" y="1591056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775704" y="1463040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Colour means something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6775704" y="170992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colour with a highlight beats six colours. Never rely on colour alone.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172200" y="2249424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336792" y="246888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6775704" y="234086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Refresh time on the page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6775704" y="258775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prevents most awkward meeting moments.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172200" y="3127248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336792" y="3346704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775704" y="321868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Definitions agreed</a:t>
            </a:r>
            <a:endParaRPr lang="en-US" sz="1250" dirty="0"/>
          </a:p>
        </p:txBody>
      </p:sp>
      <p:sp>
        <p:nvSpPr>
          <p:cNvPr id="35" name="Text 33"/>
          <p:cNvSpPr txBox="1"/>
          <p:nvPr/>
        </p:nvSpPr>
        <p:spPr>
          <a:xfrm>
            <a:off x="6775704" y="346557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each measure against the agreed definition before you share.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172200" y="4005072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336792" y="4224528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6775704" y="4096512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Totals reconciled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6775704" y="434340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against the source system, not against the last version of your own report.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172200" y="4882896"/>
            <a:ext cx="544068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336792" y="5102352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3E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6775704" y="4974336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 on a phone</a:t>
            </a:r>
            <a:endParaRPr lang="en-US" sz="1250" dirty="0"/>
          </a:p>
        </p:txBody>
      </p:sp>
      <p:sp>
        <p:nvSpPr>
          <p:cNvPr id="43" name="Text 41"/>
          <p:cNvSpPr txBox="1"/>
          <p:nvPr/>
        </p:nvSpPr>
        <p:spPr>
          <a:xfrm>
            <a:off x="6775704" y="5221224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people will open it on one at some point.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to use and share. More at insyt.se/resources.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Before You Publish a Dashboard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Insyt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Insyt Cheat Sheets</dc:title>
  <dc:subject>Printable one-page guides from insyt.se</dc:subject>
  <dc:creator>Insyt</dc:creator>
  <cp:lastModifiedBy>Insyt</cp:lastModifiedBy>
  <cp:revision>1</cp:revision>
  <dcterms:created xsi:type="dcterms:W3CDTF">2026-09-18T12:34:05Z</dcterms:created>
  <dcterms:modified xsi:type="dcterms:W3CDTF">2026-09-18T12:34:05Z</dcterms:modified>
</cp:coreProperties>
</file>